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/>
    <p:restoredTop sz="94677"/>
  </p:normalViewPr>
  <p:slideViewPr>
    <p:cSldViewPr snapToGrid="0" snapToObjects="1">
      <p:cViewPr varScale="1">
        <p:scale>
          <a:sx n="107" d="100"/>
          <a:sy n="107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065A2-4920-B54E-A475-0555C7716C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470BC5-ECE6-F54C-B638-188C7C73CC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4F5DD1-94E9-904B-85C9-072C752C4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AEA26-99FF-364F-A560-D197E789A8F7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AC74F3-AC46-604A-9174-0B606A128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F14834-5FA6-334B-8652-2A8229154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F5776-1839-8846-AC64-82C22E1CB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233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47275-2782-2C45-ACDD-20B16059E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5FA9D-1C82-3047-8201-6EA7E6B7F4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710F4D-F3C8-B740-A872-173CE9F05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AEA26-99FF-364F-A560-D197E789A8F7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9A9DA-D891-C340-985C-CB1C9DD92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00C6C-B374-3744-A52F-5BAE6CC6C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F5776-1839-8846-AC64-82C22E1CB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70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289AC-AE33-5D41-8C0E-D54EE886F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B92A0F-BC56-B74F-9397-256DA4011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C7E874-B5B7-C24B-B231-1F94ECB3A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AEA26-99FF-364F-A560-D197E789A8F7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148B1D-8D4F-6A46-8B0E-B64B1C11B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24D515-B6D4-B94E-80A4-1CD8E409B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F5776-1839-8846-AC64-82C22E1CB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571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4DAD6-595F-D645-AFFE-DA3B8B5EB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DAE63-9C09-2C4F-A6C7-2BA1D01786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BA906C-8A79-9748-A5C7-1EEBE788A1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C9ECD2-A51B-BD40-A6DD-EED05D393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AEA26-99FF-364F-A560-D197E789A8F7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D18CDE-E5CF-6F4C-86B7-D2CEC38FD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803FEB-D587-6546-A6A5-5F4700EFC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F5776-1839-8846-AC64-82C22E1CB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828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ACD87-76FF-784D-995C-01AD60CEF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0A96CA-C7BE-DF45-AEF9-53DA54FD5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416B8B-3604-0F45-8689-CB37C192D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E65DC6-4621-3F40-B262-5EAA491323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08A870-BF43-474D-ABD9-6A9ECFB40D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FE4BFD-518D-7340-A4EC-44644CDB9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AEA26-99FF-364F-A560-D197E789A8F7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A8F4DE-A690-F649-B6D6-7918E63E4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503844-FB7A-F24D-8490-DF3BFB2CF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F5776-1839-8846-AC64-82C22E1CB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55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45475-1126-FB40-976D-D5959226A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BA5228-3D08-E441-B268-FF74AE975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AEA26-99FF-364F-A560-D197E789A8F7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DAB901-711C-E848-8F9D-ADD6C0AB9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9F9A0B-ECD0-DF4A-B544-582AAC47D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F5776-1839-8846-AC64-82C22E1CB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658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24FEB1-596D-3643-96C0-C6EAC6ABF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AEA26-99FF-364F-A560-D197E789A8F7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F20536-DC17-1147-9D0F-336DCDF1F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43820B-14A7-A848-8107-0E0531EB7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F5776-1839-8846-AC64-82C22E1CB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503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AF891-4F79-9248-9320-E4D2CD667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FCBB6-8F51-7E4A-962C-464E76E0DB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3DE92-D589-3147-BE65-BB71E8C7EE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3B10DD-E40A-8D4B-8F8E-0500B5B1F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AEA26-99FF-364F-A560-D197E789A8F7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B71B06-3EDA-334A-A3D9-B9C8ACB7C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64ECBD-A3B1-374C-AACC-9D43AC9BD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F5776-1839-8846-AC64-82C22E1CB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491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F49BC-F616-1242-BB40-9D9FFA0F5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2E5C31-1193-E74E-A237-227FA79D61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3860CD-5D91-314E-8F8F-ACCF62A99D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66102-02FD-6A44-974F-E56E0193A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AEA26-99FF-364F-A560-D197E789A8F7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801FF3-054D-9A4F-BA6E-851844FAA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DF8AF1-CE71-4541-8D5D-1EDED3536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F5776-1839-8846-AC64-82C22E1CB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36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1B92D-C48E-B545-9CD7-B24671AA5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7D6F98-4679-DD4D-807A-9944679952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30CEE1-6AE1-3B41-91BC-9D8960131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AEA26-99FF-364F-A560-D197E789A8F7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68F246-CE2C-3242-B649-8CD216149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6C579F-278B-1C4F-93EC-41A5B5DD0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F5776-1839-8846-AC64-82C22E1CB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858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C95AAF-335B-7746-BE18-6D369BD3A4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DBB1F0-114A-B043-B087-6AD0734C82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E9EB8F-DDB3-C147-B3C9-821BB3869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AEA26-99FF-364F-A560-D197E789A8F7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F9496-ABE8-EF43-AF13-509416EB0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E07C6D-143E-A849-B0F0-AA95A7EAE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F5776-1839-8846-AC64-82C22E1CB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806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42D9D1-C315-9F44-AE0F-25C0AB651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03C618-A378-9545-B1BD-9316F14C81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4D438C-6C63-7A41-80C2-862BDD16AE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AEA26-99FF-364F-A560-D197E789A8F7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58D241-7B43-EC4E-9D20-A47868590C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3F64A-AEF7-0B42-9E1A-BC6A798EC4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F5776-1839-8846-AC64-82C22E1CB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570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028D6-926B-B04B-B9BA-1B57B0D81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637421" cy="1325563"/>
          </a:xfrm>
        </p:spPr>
        <p:txBody>
          <a:bodyPr/>
          <a:lstStyle/>
          <a:p>
            <a:r>
              <a:rPr lang="en-GB" dirty="0"/>
              <a:t>Organisational</a:t>
            </a:r>
            <a:r>
              <a:rPr lang="en-US" dirty="0"/>
              <a:t> Structure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B79736-770F-5B41-8A4A-7CC9C75366DB}"/>
              </a:ext>
            </a:extLst>
          </p:cNvPr>
          <p:cNvSpPr/>
          <p:nvPr/>
        </p:nvSpPr>
        <p:spPr>
          <a:xfrm>
            <a:off x="5264700" y="1525056"/>
            <a:ext cx="1989221" cy="7156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Managing Director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9753DB-64F0-ED4B-B77B-EED39A6BDBDF}"/>
              </a:ext>
            </a:extLst>
          </p:cNvPr>
          <p:cNvSpPr/>
          <p:nvPr/>
        </p:nvSpPr>
        <p:spPr>
          <a:xfrm>
            <a:off x="3719764" y="2742737"/>
            <a:ext cx="1989221" cy="7156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Business Develop Director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427A80-7C52-2A47-A77E-5AD1B5C625CE}"/>
              </a:ext>
            </a:extLst>
          </p:cNvPr>
          <p:cNvSpPr/>
          <p:nvPr/>
        </p:nvSpPr>
        <p:spPr>
          <a:xfrm>
            <a:off x="8480679" y="2742737"/>
            <a:ext cx="1989221" cy="7156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Operations Director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2C72A7-1B22-C945-9C81-F4455E9A98EF}"/>
              </a:ext>
            </a:extLst>
          </p:cNvPr>
          <p:cNvSpPr/>
          <p:nvPr/>
        </p:nvSpPr>
        <p:spPr>
          <a:xfrm>
            <a:off x="134347" y="4644190"/>
            <a:ext cx="1548062" cy="7156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Sales Ledger Manager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27A0E4-DE16-8D47-9B9C-1E73689F32BD}"/>
              </a:ext>
            </a:extLst>
          </p:cNvPr>
          <p:cNvSpPr/>
          <p:nvPr/>
        </p:nvSpPr>
        <p:spPr>
          <a:xfrm>
            <a:off x="942472" y="2742738"/>
            <a:ext cx="1989221" cy="7156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Financial Director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3AF827A-B39E-FE48-A87A-D02449EEC859}"/>
              </a:ext>
            </a:extLst>
          </p:cNvPr>
          <p:cNvSpPr/>
          <p:nvPr/>
        </p:nvSpPr>
        <p:spPr>
          <a:xfrm>
            <a:off x="1856869" y="4644190"/>
            <a:ext cx="1708485" cy="7156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Purchase Ledger Manager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E721324-DF4F-7A41-8257-33CB38D31DE5}"/>
              </a:ext>
            </a:extLst>
          </p:cNvPr>
          <p:cNvSpPr/>
          <p:nvPr/>
        </p:nvSpPr>
        <p:spPr>
          <a:xfrm>
            <a:off x="3733796" y="4644186"/>
            <a:ext cx="1564106" cy="7156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Sales Manager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885CA4-6BCF-1E47-9F18-8AD1FFA8DADA}"/>
              </a:ext>
            </a:extLst>
          </p:cNvPr>
          <p:cNvSpPr/>
          <p:nvPr/>
        </p:nvSpPr>
        <p:spPr>
          <a:xfrm>
            <a:off x="10384246" y="4650535"/>
            <a:ext cx="1419727" cy="7156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Operations Manager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38CA7E-1117-E74A-9C09-5FA7088102E3}"/>
              </a:ext>
            </a:extLst>
          </p:cNvPr>
          <p:cNvSpPr/>
          <p:nvPr/>
        </p:nvSpPr>
        <p:spPr>
          <a:xfrm>
            <a:off x="10344140" y="6021613"/>
            <a:ext cx="1499938" cy="7156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Operations support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9144429-327B-8B45-B6EC-DAEFBC89D176}"/>
              </a:ext>
            </a:extLst>
          </p:cNvPr>
          <p:cNvSpPr/>
          <p:nvPr/>
        </p:nvSpPr>
        <p:spPr>
          <a:xfrm>
            <a:off x="8765425" y="4650535"/>
            <a:ext cx="1419727" cy="7156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Contracts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 Manager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7E3109-451D-194A-AE63-E90B331F7D02}"/>
              </a:ext>
            </a:extLst>
          </p:cNvPr>
          <p:cNvSpPr/>
          <p:nvPr/>
        </p:nvSpPr>
        <p:spPr>
          <a:xfrm>
            <a:off x="7220720" y="4650535"/>
            <a:ext cx="1419727" cy="7156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HR Manager</a:t>
            </a:r>
          </a:p>
        </p:txBody>
      </p:sp>
      <p:cxnSp>
        <p:nvCxnSpPr>
          <p:cNvPr id="20" name="Elbow Connector 19">
            <a:extLst>
              <a:ext uri="{FF2B5EF4-FFF2-40B4-BE49-F238E27FC236}">
                <a16:creationId xmlns:a16="http://schemas.microsoft.com/office/drawing/2014/main" id="{9F241DCC-2BE1-FC41-A315-0BEB1466F328}"/>
              </a:ext>
            </a:extLst>
          </p:cNvPr>
          <p:cNvCxnSpPr>
            <a:stCxn id="8" idx="2"/>
            <a:endCxn id="10" idx="0"/>
          </p:cNvCxnSpPr>
          <p:nvPr/>
        </p:nvCxnSpPr>
        <p:spPr>
          <a:xfrm rot="16200000" flipH="1">
            <a:off x="7616274" y="883720"/>
            <a:ext cx="502053" cy="3215979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>
            <a:extLst>
              <a:ext uri="{FF2B5EF4-FFF2-40B4-BE49-F238E27FC236}">
                <a16:creationId xmlns:a16="http://schemas.microsoft.com/office/drawing/2014/main" id="{315184C2-D83A-154A-BE98-6E6A47A2DA83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rot="5400000">
            <a:off x="5235817" y="1719242"/>
            <a:ext cx="502053" cy="1544936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>
            <a:extLst>
              <a:ext uri="{FF2B5EF4-FFF2-40B4-BE49-F238E27FC236}">
                <a16:creationId xmlns:a16="http://schemas.microsoft.com/office/drawing/2014/main" id="{9E6A39FE-0C32-2B4F-B2FC-C9930B9C8E02}"/>
              </a:ext>
            </a:extLst>
          </p:cNvPr>
          <p:cNvCxnSpPr>
            <a:cxnSpLocks/>
            <a:stCxn id="8" idx="2"/>
            <a:endCxn id="12" idx="0"/>
          </p:cNvCxnSpPr>
          <p:nvPr/>
        </p:nvCxnSpPr>
        <p:spPr>
          <a:xfrm rot="5400000">
            <a:off x="3847170" y="330597"/>
            <a:ext cx="502054" cy="432222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>
            <a:extLst>
              <a:ext uri="{FF2B5EF4-FFF2-40B4-BE49-F238E27FC236}">
                <a16:creationId xmlns:a16="http://schemas.microsoft.com/office/drawing/2014/main" id="{BAF10B1D-C872-584F-B4CE-71C5CC6C829F}"/>
              </a:ext>
            </a:extLst>
          </p:cNvPr>
          <p:cNvCxnSpPr>
            <a:cxnSpLocks/>
            <a:stCxn id="12" idx="2"/>
            <a:endCxn id="13" idx="0"/>
          </p:cNvCxnSpPr>
          <p:nvPr/>
        </p:nvCxnSpPr>
        <p:spPr>
          <a:xfrm rot="16200000" flipH="1">
            <a:off x="1731185" y="3664263"/>
            <a:ext cx="1185824" cy="774029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>
            <a:extLst>
              <a:ext uri="{FF2B5EF4-FFF2-40B4-BE49-F238E27FC236}">
                <a16:creationId xmlns:a16="http://schemas.microsoft.com/office/drawing/2014/main" id="{BD7EB829-C9F1-2C4B-8361-CCD3D0C7D0A4}"/>
              </a:ext>
            </a:extLst>
          </p:cNvPr>
          <p:cNvCxnSpPr>
            <a:cxnSpLocks/>
            <a:stCxn id="10" idx="2"/>
            <a:endCxn id="17" idx="0"/>
          </p:cNvCxnSpPr>
          <p:nvPr/>
        </p:nvCxnSpPr>
        <p:spPr>
          <a:xfrm rot="5400000">
            <a:off x="8879205" y="4054450"/>
            <a:ext cx="1192170" cy="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>
            <a:extLst>
              <a:ext uri="{FF2B5EF4-FFF2-40B4-BE49-F238E27FC236}">
                <a16:creationId xmlns:a16="http://schemas.microsoft.com/office/drawing/2014/main" id="{78F32B7E-A4FC-E446-8DB5-BDFC9C2853EC}"/>
              </a:ext>
            </a:extLst>
          </p:cNvPr>
          <p:cNvCxnSpPr>
            <a:cxnSpLocks/>
            <a:stCxn id="9" idx="2"/>
            <a:endCxn id="14" idx="0"/>
          </p:cNvCxnSpPr>
          <p:nvPr/>
        </p:nvCxnSpPr>
        <p:spPr>
          <a:xfrm rot="5400000">
            <a:off x="4022202" y="3952012"/>
            <a:ext cx="1185821" cy="198526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>
            <a:extLst>
              <a:ext uri="{FF2B5EF4-FFF2-40B4-BE49-F238E27FC236}">
                <a16:creationId xmlns:a16="http://schemas.microsoft.com/office/drawing/2014/main" id="{33C19123-F96C-F64F-95C5-6774BE1A1106}"/>
              </a:ext>
            </a:extLst>
          </p:cNvPr>
          <p:cNvCxnSpPr>
            <a:cxnSpLocks/>
            <a:stCxn id="12" idx="2"/>
            <a:endCxn id="11" idx="0"/>
          </p:cNvCxnSpPr>
          <p:nvPr/>
        </p:nvCxnSpPr>
        <p:spPr>
          <a:xfrm rot="5400000">
            <a:off x="829819" y="3536926"/>
            <a:ext cx="1185824" cy="1028705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>
            <a:extLst>
              <a:ext uri="{FF2B5EF4-FFF2-40B4-BE49-F238E27FC236}">
                <a16:creationId xmlns:a16="http://schemas.microsoft.com/office/drawing/2014/main" id="{93337CA7-C1F9-C349-9B17-8BD27A162C94}"/>
              </a:ext>
            </a:extLst>
          </p:cNvPr>
          <p:cNvCxnSpPr>
            <a:cxnSpLocks/>
            <a:stCxn id="8" idx="2"/>
            <a:endCxn id="18" idx="0"/>
          </p:cNvCxnSpPr>
          <p:nvPr/>
        </p:nvCxnSpPr>
        <p:spPr>
          <a:xfrm rot="16200000" flipH="1">
            <a:off x="5890022" y="2609972"/>
            <a:ext cx="2409851" cy="1671273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>
            <a:extLst>
              <a:ext uri="{FF2B5EF4-FFF2-40B4-BE49-F238E27FC236}">
                <a16:creationId xmlns:a16="http://schemas.microsoft.com/office/drawing/2014/main" id="{DD1E8F52-4B6B-1A49-BC7A-A62305846FAA}"/>
              </a:ext>
            </a:extLst>
          </p:cNvPr>
          <p:cNvCxnSpPr>
            <a:cxnSpLocks/>
            <a:stCxn id="10" idx="2"/>
            <a:endCxn id="15" idx="0"/>
          </p:cNvCxnSpPr>
          <p:nvPr/>
        </p:nvCxnSpPr>
        <p:spPr>
          <a:xfrm rot="16200000" flipH="1">
            <a:off x="9688615" y="3245040"/>
            <a:ext cx="1192170" cy="161882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Elbow Connector 53">
            <a:extLst>
              <a:ext uri="{FF2B5EF4-FFF2-40B4-BE49-F238E27FC236}">
                <a16:creationId xmlns:a16="http://schemas.microsoft.com/office/drawing/2014/main" id="{1EC2156B-90C0-D24F-BA36-9C2339D094DE}"/>
              </a:ext>
            </a:extLst>
          </p:cNvPr>
          <p:cNvCxnSpPr>
            <a:cxnSpLocks/>
            <a:stCxn id="15" idx="2"/>
            <a:endCxn id="16" idx="0"/>
          </p:cNvCxnSpPr>
          <p:nvPr/>
        </p:nvCxnSpPr>
        <p:spPr>
          <a:xfrm rot="5400000">
            <a:off x="10766385" y="5693888"/>
            <a:ext cx="655450" cy="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7653C456-27B4-0146-8327-AB98E70709D6}"/>
              </a:ext>
            </a:extLst>
          </p:cNvPr>
          <p:cNvSpPr/>
          <p:nvPr/>
        </p:nvSpPr>
        <p:spPr>
          <a:xfrm>
            <a:off x="5477258" y="4644185"/>
            <a:ext cx="1564106" cy="7156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Office Manager</a:t>
            </a:r>
          </a:p>
        </p:txBody>
      </p:sp>
      <p:cxnSp>
        <p:nvCxnSpPr>
          <p:cNvPr id="47" name="Elbow Connector 46">
            <a:extLst>
              <a:ext uri="{FF2B5EF4-FFF2-40B4-BE49-F238E27FC236}">
                <a16:creationId xmlns:a16="http://schemas.microsoft.com/office/drawing/2014/main" id="{FED05232-0FDA-414A-B80F-CA75949FA208}"/>
              </a:ext>
            </a:extLst>
          </p:cNvPr>
          <p:cNvCxnSpPr>
            <a:cxnSpLocks/>
            <a:stCxn id="8" idx="2"/>
            <a:endCxn id="46" idx="0"/>
          </p:cNvCxnSpPr>
          <p:nvPr/>
        </p:nvCxnSpPr>
        <p:spPr>
          <a:xfrm rot="5400000">
            <a:off x="5057561" y="3442434"/>
            <a:ext cx="2403501" cy="1270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>
            <a:extLst>
              <a:ext uri="{FF2B5EF4-FFF2-40B4-BE49-F238E27FC236}">
                <a16:creationId xmlns:a16="http://schemas.microsoft.com/office/drawing/2014/main" id="{91D59E1D-9979-D84E-9537-5A7DD4C0199F}"/>
              </a:ext>
            </a:extLst>
          </p:cNvPr>
          <p:cNvSpPr/>
          <p:nvPr/>
        </p:nvSpPr>
        <p:spPr>
          <a:xfrm>
            <a:off x="8834279" y="6021613"/>
            <a:ext cx="1271262" cy="7156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Foremen &amp; Operators </a:t>
            </a:r>
          </a:p>
        </p:txBody>
      </p:sp>
      <p:cxnSp>
        <p:nvCxnSpPr>
          <p:cNvPr id="84" name="Elbow Connector 83">
            <a:extLst>
              <a:ext uri="{FF2B5EF4-FFF2-40B4-BE49-F238E27FC236}">
                <a16:creationId xmlns:a16="http://schemas.microsoft.com/office/drawing/2014/main" id="{68222F18-D4AD-8D48-98FE-85F8070A6DC6}"/>
              </a:ext>
            </a:extLst>
          </p:cNvPr>
          <p:cNvCxnSpPr>
            <a:cxnSpLocks/>
            <a:stCxn id="17" idx="2"/>
            <a:endCxn id="83" idx="0"/>
          </p:cNvCxnSpPr>
          <p:nvPr/>
        </p:nvCxnSpPr>
        <p:spPr>
          <a:xfrm rot="5400000">
            <a:off x="9144875" y="5691199"/>
            <a:ext cx="655450" cy="5379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Rectangle 87">
            <a:extLst>
              <a:ext uri="{FF2B5EF4-FFF2-40B4-BE49-F238E27FC236}">
                <a16:creationId xmlns:a16="http://schemas.microsoft.com/office/drawing/2014/main" id="{7472C7CC-7246-8A42-9463-947980AA64D3}"/>
              </a:ext>
            </a:extLst>
          </p:cNvPr>
          <p:cNvSpPr/>
          <p:nvPr/>
        </p:nvSpPr>
        <p:spPr>
          <a:xfrm>
            <a:off x="5596239" y="5986810"/>
            <a:ext cx="1313444" cy="7156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Admin. Staff </a:t>
            </a:r>
          </a:p>
        </p:txBody>
      </p:sp>
      <p:cxnSp>
        <p:nvCxnSpPr>
          <p:cNvPr id="89" name="Elbow Connector 88">
            <a:extLst>
              <a:ext uri="{FF2B5EF4-FFF2-40B4-BE49-F238E27FC236}">
                <a16:creationId xmlns:a16="http://schemas.microsoft.com/office/drawing/2014/main" id="{139ED46A-BCB3-EE4D-9D50-9ED044183CCF}"/>
              </a:ext>
            </a:extLst>
          </p:cNvPr>
          <p:cNvCxnSpPr>
            <a:cxnSpLocks/>
            <a:stCxn id="46" idx="2"/>
            <a:endCxn id="88" idx="0"/>
          </p:cNvCxnSpPr>
          <p:nvPr/>
        </p:nvCxnSpPr>
        <p:spPr>
          <a:xfrm rot="5400000">
            <a:off x="5942638" y="5670136"/>
            <a:ext cx="626997" cy="635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83587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36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Organisational Structure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Organisational Structure</dc:title>
  <dc:creator>Richard Gardiner</dc:creator>
  <cp:lastModifiedBy>Richard Gardiner</cp:lastModifiedBy>
  <cp:revision>7</cp:revision>
  <dcterms:created xsi:type="dcterms:W3CDTF">2018-05-08T15:09:58Z</dcterms:created>
  <dcterms:modified xsi:type="dcterms:W3CDTF">2019-10-28T15:28:06Z</dcterms:modified>
</cp:coreProperties>
</file>